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0" r:id="rId2"/>
    <p:sldId id="262" r:id="rId3"/>
  </p:sldIdLst>
  <p:sldSz cx="18288000" cy="10287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ITC Franklin Gothic LT" panose="020B0604020202020204" charset="0"/>
      <p:regular r:id="rId8"/>
    </p:embeddedFont>
    <p:embeddedFont>
      <p:font typeface="ITC Franklin Gothic LT Semi-Bold" panose="020B0604020202020204" charset="0"/>
      <p:regular r:id="rId9"/>
      <p:bold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87C2"/>
    <a:srgbClr val="ED1563"/>
    <a:srgbClr val="21409A"/>
    <a:srgbClr val="BB4197"/>
    <a:srgbClr val="D6E0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48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Picture 8" descr="A colorful chart with white text&#10;&#10;Description automatically generated">
            <a:extLst>
              <a:ext uri="{FF2B5EF4-FFF2-40B4-BE49-F238E27FC236}">
                <a16:creationId xmlns:a16="http://schemas.microsoft.com/office/drawing/2014/main" id="{38018855-F842-008A-46BB-0037DEF326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8288001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912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group of colorful rectangular objects&#10;&#10;Description automatically generated">
            <a:extLst>
              <a:ext uri="{FF2B5EF4-FFF2-40B4-BE49-F238E27FC236}">
                <a16:creationId xmlns:a16="http://schemas.microsoft.com/office/drawing/2014/main" id="{BD710249-5992-E53D-8FF7-9AE95D95F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8288000" cy="10287000"/>
          </a:xfrm>
          <a:prstGeom prst="rect">
            <a:avLst/>
          </a:prstGeom>
        </p:spPr>
      </p:pic>
      <p:sp>
        <p:nvSpPr>
          <p:cNvPr id="6" name="TextBox 92">
            <a:extLst>
              <a:ext uri="{FF2B5EF4-FFF2-40B4-BE49-F238E27FC236}">
                <a16:creationId xmlns:a16="http://schemas.microsoft.com/office/drawing/2014/main" id="{DA3797CD-6ADD-5D94-CCF7-C0F7AE48900E}"/>
              </a:ext>
            </a:extLst>
          </p:cNvPr>
          <p:cNvSpPr txBox="1"/>
          <p:nvPr/>
        </p:nvSpPr>
        <p:spPr>
          <a:xfrm>
            <a:off x="6603685" y="6134100"/>
            <a:ext cx="5080631" cy="441980"/>
          </a:xfrm>
          <a:prstGeom prst="rect">
            <a:avLst/>
          </a:prstGeom>
          <a:solidFill>
            <a:srgbClr val="ED1563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10"/>
              </a:lnSpc>
            </a:pPr>
            <a:r>
              <a:rPr lang="en-US" sz="2650" dirty="0">
                <a:solidFill>
                  <a:srgbClr val="FFFFFF"/>
                </a:solidFill>
                <a:latin typeface="ITC Franklin Gothic LT Semi-Bold"/>
              </a:rPr>
              <a:t>[INSERT ENTITY] STRATEGIES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2C80B80-568F-CEDB-0E3D-B684791E51FE}"/>
              </a:ext>
            </a:extLst>
          </p:cNvPr>
          <p:cNvGrpSpPr/>
          <p:nvPr/>
        </p:nvGrpSpPr>
        <p:grpSpPr>
          <a:xfrm>
            <a:off x="1051023" y="6898353"/>
            <a:ext cx="16188240" cy="849200"/>
            <a:chOff x="1051023" y="6898353"/>
            <a:chExt cx="16188240" cy="849200"/>
          </a:xfrm>
        </p:grpSpPr>
        <p:grpSp>
          <p:nvGrpSpPr>
            <p:cNvPr id="7" name="Group 206">
              <a:extLst>
                <a:ext uri="{FF2B5EF4-FFF2-40B4-BE49-F238E27FC236}">
                  <a16:creationId xmlns:a16="http://schemas.microsoft.com/office/drawing/2014/main" id="{FB23CCF5-0ACA-2558-A53C-0E036F2983A9}"/>
                </a:ext>
              </a:extLst>
            </p:cNvPr>
            <p:cNvGrpSpPr/>
            <p:nvPr/>
          </p:nvGrpSpPr>
          <p:grpSpPr>
            <a:xfrm>
              <a:off x="1051023" y="6898353"/>
              <a:ext cx="16185954" cy="849200"/>
              <a:chOff x="1" y="-21785"/>
              <a:chExt cx="21581271" cy="1132268"/>
            </a:xfrm>
          </p:grpSpPr>
          <p:grpSp>
            <p:nvGrpSpPr>
              <p:cNvPr id="9" name="Group 207">
                <a:extLst>
                  <a:ext uri="{FF2B5EF4-FFF2-40B4-BE49-F238E27FC236}">
                    <a16:creationId xmlns:a16="http://schemas.microsoft.com/office/drawing/2014/main" id="{6124B683-6616-307D-A2ED-7BEFF02CC656}"/>
                  </a:ext>
                </a:extLst>
              </p:cNvPr>
              <p:cNvGrpSpPr/>
              <p:nvPr/>
            </p:nvGrpSpPr>
            <p:grpSpPr>
              <a:xfrm>
                <a:off x="1" y="-21785"/>
                <a:ext cx="3623385" cy="1132268"/>
                <a:chOff x="0" y="-3769"/>
                <a:chExt cx="626867" cy="195889"/>
              </a:xfrm>
            </p:grpSpPr>
            <p:sp>
              <p:nvSpPr>
                <p:cNvPr id="22" name="Freeform 208">
                  <a:extLst>
                    <a:ext uri="{FF2B5EF4-FFF2-40B4-BE49-F238E27FC236}">
                      <a16:creationId xmlns:a16="http://schemas.microsoft.com/office/drawing/2014/main" id="{FE880C40-2CCE-5156-5682-EC390E71D8E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626867" cy="192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6867" h="192120">
                      <a:moveTo>
                        <a:pt x="0" y="0"/>
                      </a:moveTo>
                      <a:lnTo>
                        <a:pt x="626867" y="0"/>
                      </a:lnTo>
                      <a:lnTo>
                        <a:pt x="626867" y="192120"/>
                      </a:lnTo>
                      <a:lnTo>
                        <a:pt x="0" y="192120"/>
                      </a:lnTo>
                      <a:close/>
                    </a:path>
                  </a:pathLst>
                </a:custGeom>
                <a:solidFill>
                  <a:srgbClr val="FFFFFF">
                    <a:alpha val="74902"/>
                  </a:srgbClr>
                </a:solidFill>
              </p:spPr>
            </p:sp>
            <p:sp>
              <p:nvSpPr>
                <p:cNvPr id="23" name="TextBox 209">
                  <a:extLst>
                    <a:ext uri="{FF2B5EF4-FFF2-40B4-BE49-F238E27FC236}">
                      <a16:creationId xmlns:a16="http://schemas.microsoft.com/office/drawing/2014/main" id="{1AD96686-BF73-2BD9-2EAA-6A017B54D520}"/>
                    </a:ext>
                  </a:extLst>
                </p:cNvPr>
                <p:cNvSpPr txBox="1"/>
                <p:nvPr/>
              </p:nvSpPr>
              <p:spPr>
                <a:xfrm>
                  <a:off x="0" y="-3769"/>
                  <a:ext cx="626867" cy="192120"/>
                </a:xfrm>
                <a:prstGeom prst="rect">
                  <a:avLst/>
                </a:prstGeom>
              </p:spPr>
              <p:txBody>
                <a:bodyPr lIns="54360" tIns="54360" rIns="54360" bIns="54360" rtlCol="0" anchor="ctr"/>
                <a:lstStyle/>
                <a:p>
                  <a:pPr algn="ctr">
                    <a:lnSpc>
                      <a:spcPts val="1959"/>
                    </a:lnSpc>
                  </a:pPr>
                  <a:r>
                    <a:rPr lang="en-US" sz="1399" dirty="0">
                      <a:solidFill>
                        <a:srgbClr val="000000">
                          <a:alpha val="74902"/>
                        </a:srgbClr>
                      </a:solidFill>
                      <a:latin typeface="ITC Franklin Gothic LT"/>
                    </a:rPr>
                    <a:t>[Insert your strategies here]</a:t>
                  </a:r>
                </a:p>
              </p:txBody>
            </p:sp>
          </p:grpSp>
          <p:sp>
            <p:nvSpPr>
              <p:cNvPr id="20" name="Freeform 211">
                <a:extLst>
                  <a:ext uri="{FF2B5EF4-FFF2-40B4-BE49-F238E27FC236}">
                    <a16:creationId xmlns:a16="http://schemas.microsoft.com/office/drawing/2014/main" id="{661CB24D-FFAC-0298-1F30-7B2AAA857970}"/>
                  </a:ext>
                </a:extLst>
              </p:cNvPr>
              <p:cNvSpPr/>
              <p:nvPr/>
            </p:nvSpPr>
            <p:spPr>
              <a:xfrm>
                <a:off x="4489471" y="-1"/>
                <a:ext cx="3623386" cy="1110482"/>
              </a:xfrm>
              <a:custGeom>
                <a:avLst/>
                <a:gdLst/>
                <a:ahLst/>
                <a:cxnLst/>
                <a:rect l="l" t="t" r="r" b="b"/>
                <a:pathLst>
                  <a:path w="626867" h="192120">
                    <a:moveTo>
                      <a:pt x="0" y="0"/>
                    </a:moveTo>
                    <a:lnTo>
                      <a:pt x="626867" y="0"/>
                    </a:lnTo>
                    <a:lnTo>
                      <a:pt x="626867" y="192120"/>
                    </a:lnTo>
                    <a:lnTo>
                      <a:pt x="0" y="192120"/>
                    </a:lnTo>
                    <a:close/>
                  </a:path>
                </a:pathLst>
              </a:custGeom>
              <a:solidFill>
                <a:srgbClr val="FFFFFF">
                  <a:alpha val="74902"/>
                </a:srgbClr>
              </a:solidFill>
            </p:spPr>
          </p:sp>
          <p:sp>
            <p:nvSpPr>
              <p:cNvPr id="18" name="Freeform 214">
                <a:extLst>
                  <a:ext uri="{FF2B5EF4-FFF2-40B4-BE49-F238E27FC236}">
                    <a16:creationId xmlns:a16="http://schemas.microsoft.com/office/drawing/2014/main" id="{BAD180B0-F508-6285-7D3C-E0B9D767E722}"/>
                  </a:ext>
                </a:extLst>
              </p:cNvPr>
              <p:cNvSpPr/>
              <p:nvPr/>
            </p:nvSpPr>
            <p:spPr>
              <a:xfrm>
                <a:off x="8978942" y="-1"/>
                <a:ext cx="3623385" cy="1110483"/>
              </a:xfrm>
              <a:custGeom>
                <a:avLst/>
                <a:gdLst/>
                <a:ahLst/>
                <a:cxnLst/>
                <a:rect l="l" t="t" r="r" b="b"/>
                <a:pathLst>
                  <a:path w="626867" h="192120">
                    <a:moveTo>
                      <a:pt x="0" y="0"/>
                    </a:moveTo>
                    <a:lnTo>
                      <a:pt x="626867" y="0"/>
                    </a:lnTo>
                    <a:lnTo>
                      <a:pt x="626867" y="192120"/>
                    </a:lnTo>
                    <a:lnTo>
                      <a:pt x="0" y="192120"/>
                    </a:lnTo>
                    <a:close/>
                  </a:path>
                </a:pathLst>
              </a:custGeom>
              <a:solidFill>
                <a:srgbClr val="FFFFFF">
                  <a:alpha val="74902"/>
                </a:srgbClr>
              </a:solidFill>
            </p:spPr>
          </p:sp>
          <p:sp>
            <p:nvSpPr>
              <p:cNvPr id="16" name="Freeform 217">
                <a:extLst>
                  <a:ext uri="{FF2B5EF4-FFF2-40B4-BE49-F238E27FC236}">
                    <a16:creationId xmlns:a16="http://schemas.microsoft.com/office/drawing/2014/main" id="{DAFE3715-433B-A91C-B5E0-467391F8152D}"/>
                  </a:ext>
                </a:extLst>
              </p:cNvPr>
              <p:cNvSpPr/>
              <p:nvPr/>
            </p:nvSpPr>
            <p:spPr>
              <a:xfrm>
                <a:off x="13468415" y="0"/>
                <a:ext cx="3623385" cy="1110483"/>
              </a:xfrm>
              <a:custGeom>
                <a:avLst/>
                <a:gdLst/>
                <a:ahLst/>
                <a:cxnLst/>
                <a:rect l="l" t="t" r="r" b="b"/>
                <a:pathLst>
                  <a:path w="626867" h="192120">
                    <a:moveTo>
                      <a:pt x="0" y="0"/>
                    </a:moveTo>
                    <a:lnTo>
                      <a:pt x="626867" y="0"/>
                    </a:lnTo>
                    <a:lnTo>
                      <a:pt x="626867" y="192120"/>
                    </a:lnTo>
                    <a:lnTo>
                      <a:pt x="0" y="192120"/>
                    </a:lnTo>
                    <a:close/>
                  </a:path>
                </a:pathLst>
              </a:custGeom>
              <a:solidFill>
                <a:srgbClr val="FFFFFF">
                  <a:alpha val="74902"/>
                </a:srgbClr>
              </a:solidFill>
            </p:spPr>
          </p:sp>
          <p:sp>
            <p:nvSpPr>
              <p:cNvPr id="14" name="Freeform 220">
                <a:extLst>
                  <a:ext uri="{FF2B5EF4-FFF2-40B4-BE49-F238E27FC236}">
                    <a16:creationId xmlns:a16="http://schemas.microsoft.com/office/drawing/2014/main" id="{43F41F62-04D8-B9D2-8E1A-BDA6A29DFEE9}"/>
                  </a:ext>
                </a:extLst>
              </p:cNvPr>
              <p:cNvSpPr/>
              <p:nvPr/>
            </p:nvSpPr>
            <p:spPr>
              <a:xfrm>
                <a:off x="17957887" y="0"/>
                <a:ext cx="3623385" cy="1110483"/>
              </a:xfrm>
              <a:custGeom>
                <a:avLst/>
                <a:gdLst/>
                <a:ahLst/>
                <a:cxnLst/>
                <a:rect l="l" t="t" r="r" b="b"/>
                <a:pathLst>
                  <a:path w="626867" h="192120">
                    <a:moveTo>
                      <a:pt x="0" y="0"/>
                    </a:moveTo>
                    <a:lnTo>
                      <a:pt x="626867" y="0"/>
                    </a:lnTo>
                    <a:lnTo>
                      <a:pt x="626867" y="192120"/>
                    </a:lnTo>
                    <a:lnTo>
                      <a:pt x="0" y="192120"/>
                    </a:lnTo>
                    <a:close/>
                  </a:path>
                </a:pathLst>
              </a:custGeom>
              <a:solidFill>
                <a:srgbClr val="FFFFFF">
                  <a:alpha val="74902"/>
                </a:srgbClr>
              </a:solidFill>
            </p:spPr>
          </p:sp>
        </p:grpSp>
        <p:sp>
          <p:nvSpPr>
            <p:cNvPr id="24" name="TextBox 209">
              <a:extLst>
                <a:ext uri="{FF2B5EF4-FFF2-40B4-BE49-F238E27FC236}">
                  <a16:creationId xmlns:a16="http://schemas.microsoft.com/office/drawing/2014/main" id="{92E1BEA0-555F-5CA1-4AEE-235039FAEF69}"/>
                </a:ext>
              </a:extLst>
            </p:cNvPr>
            <p:cNvSpPr txBox="1"/>
            <p:nvPr/>
          </p:nvSpPr>
          <p:spPr>
            <a:xfrm>
              <a:off x="4419600" y="6914691"/>
              <a:ext cx="2717539" cy="832861"/>
            </a:xfrm>
            <a:prstGeom prst="rect">
              <a:avLst/>
            </a:prstGeom>
          </p:spPr>
          <p:txBody>
            <a:bodyPr lIns="54360" tIns="54360" rIns="54360" bIns="54360" rtlCol="0" anchor="ctr"/>
            <a:lstStyle/>
            <a:p>
              <a:pPr algn="ctr">
                <a:lnSpc>
                  <a:spcPts val="1959"/>
                </a:lnSpc>
              </a:pPr>
              <a:r>
                <a:rPr lang="en-US" sz="1399" dirty="0">
                  <a:solidFill>
                    <a:srgbClr val="000000">
                      <a:alpha val="74902"/>
                    </a:srgbClr>
                  </a:solidFill>
                  <a:latin typeface="ITC Franklin Gothic LT"/>
                </a:rPr>
                <a:t>[Insert your strategies here]</a:t>
              </a:r>
            </a:p>
          </p:txBody>
        </p:sp>
        <p:sp>
          <p:nvSpPr>
            <p:cNvPr id="25" name="TextBox 209">
              <a:extLst>
                <a:ext uri="{FF2B5EF4-FFF2-40B4-BE49-F238E27FC236}">
                  <a16:creationId xmlns:a16="http://schemas.microsoft.com/office/drawing/2014/main" id="{35B98E11-667B-7BAC-C934-898BE6058013}"/>
                </a:ext>
              </a:extLst>
            </p:cNvPr>
            <p:cNvSpPr txBox="1"/>
            <p:nvPr/>
          </p:nvSpPr>
          <p:spPr>
            <a:xfrm>
              <a:off x="7782942" y="6898353"/>
              <a:ext cx="2717539" cy="832861"/>
            </a:xfrm>
            <a:prstGeom prst="rect">
              <a:avLst/>
            </a:prstGeom>
          </p:spPr>
          <p:txBody>
            <a:bodyPr lIns="54360" tIns="54360" rIns="54360" bIns="54360" rtlCol="0" anchor="ctr"/>
            <a:lstStyle/>
            <a:p>
              <a:pPr algn="ctr">
                <a:lnSpc>
                  <a:spcPts val="1959"/>
                </a:lnSpc>
              </a:pPr>
              <a:r>
                <a:rPr lang="en-US" sz="1399" dirty="0">
                  <a:solidFill>
                    <a:srgbClr val="000000">
                      <a:alpha val="74902"/>
                    </a:srgbClr>
                  </a:solidFill>
                  <a:latin typeface="ITC Franklin Gothic LT"/>
                </a:rPr>
                <a:t>[Insert your strategies here]</a:t>
              </a:r>
            </a:p>
          </p:txBody>
        </p:sp>
        <p:sp>
          <p:nvSpPr>
            <p:cNvPr id="26" name="TextBox 209">
              <a:extLst>
                <a:ext uri="{FF2B5EF4-FFF2-40B4-BE49-F238E27FC236}">
                  <a16:creationId xmlns:a16="http://schemas.microsoft.com/office/drawing/2014/main" id="{A694BF99-A6F6-2EC0-FD05-F1AFDB2A64A6}"/>
                </a:ext>
              </a:extLst>
            </p:cNvPr>
            <p:cNvSpPr txBox="1"/>
            <p:nvPr/>
          </p:nvSpPr>
          <p:spPr>
            <a:xfrm>
              <a:off x="11152333" y="6914690"/>
              <a:ext cx="2717539" cy="832861"/>
            </a:xfrm>
            <a:prstGeom prst="rect">
              <a:avLst/>
            </a:prstGeom>
          </p:spPr>
          <p:txBody>
            <a:bodyPr lIns="54360" tIns="54360" rIns="54360" bIns="54360" rtlCol="0" anchor="ctr"/>
            <a:lstStyle/>
            <a:p>
              <a:pPr algn="ctr">
                <a:lnSpc>
                  <a:spcPts val="1959"/>
                </a:lnSpc>
              </a:pPr>
              <a:r>
                <a:rPr lang="en-US" sz="1399" dirty="0">
                  <a:solidFill>
                    <a:srgbClr val="000000">
                      <a:alpha val="74902"/>
                    </a:srgbClr>
                  </a:solidFill>
                  <a:latin typeface="ITC Franklin Gothic LT"/>
                </a:rPr>
                <a:t>[Insert your strategies here]</a:t>
              </a:r>
            </a:p>
          </p:txBody>
        </p:sp>
        <p:sp>
          <p:nvSpPr>
            <p:cNvPr id="27" name="TextBox 209">
              <a:extLst>
                <a:ext uri="{FF2B5EF4-FFF2-40B4-BE49-F238E27FC236}">
                  <a16:creationId xmlns:a16="http://schemas.microsoft.com/office/drawing/2014/main" id="{A9EF2F0F-F50C-6E1F-59A0-D6D707271CE5}"/>
                </a:ext>
              </a:extLst>
            </p:cNvPr>
            <p:cNvSpPr txBox="1"/>
            <p:nvPr/>
          </p:nvSpPr>
          <p:spPr>
            <a:xfrm>
              <a:off x="14521724" y="6908092"/>
              <a:ext cx="2717539" cy="832861"/>
            </a:xfrm>
            <a:prstGeom prst="rect">
              <a:avLst/>
            </a:prstGeom>
          </p:spPr>
          <p:txBody>
            <a:bodyPr lIns="54360" tIns="54360" rIns="54360" bIns="54360" rtlCol="0" anchor="ctr"/>
            <a:lstStyle/>
            <a:p>
              <a:pPr algn="ctr">
                <a:lnSpc>
                  <a:spcPts val="1959"/>
                </a:lnSpc>
              </a:pPr>
              <a:r>
                <a:rPr lang="en-US" sz="1399" dirty="0">
                  <a:solidFill>
                    <a:srgbClr val="000000">
                      <a:alpha val="74902"/>
                    </a:srgbClr>
                  </a:solidFill>
                  <a:latin typeface="ITC Franklin Gothic LT"/>
                </a:rPr>
                <a:t>[Insert your strategies here]</a:t>
              </a:r>
            </a:p>
          </p:txBody>
        </p:sp>
      </p:grpSp>
      <p:sp>
        <p:nvSpPr>
          <p:cNvPr id="28" name="TextBox 160">
            <a:extLst>
              <a:ext uri="{FF2B5EF4-FFF2-40B4-BE49-F238E27FC236}">
                <a16:creationId xmlns:a16="http://schemas.microsoft.com/office/drawing/2014/main" id="{CE945EE8-44EC-BF91-72E3-A2CFC083EE1D}"/>
              </a:ext>
            </a:extLst>
          </p:cNvPr>
          <p:cNvSpPr txBox="1"/>
          <p:nvPr/>
        </p:nvSpPr>
        <p:spPr>
          <a:xfrm>
            <a:off x="4937126" y="8343900"/>
            <a:ext cx="8413748" cy="441980"/>
          </a:xfrm>
          <a:prstGeom prst="rect">
            <a:avLst/>
          </a:prstGeom>
          <a:solidFill>
            <a:srgbClr val="6187C2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10"/>
              </a:lnSpc>
            </a:pPr>
            <a:r>
              <a:rPr lang="en-US" sz="2650" dirty="0">
                <a:solidFill>
                  <a:srgbClr val="FFFFFF"/>
                </a:solidFill>
                <a:latin typeface="ITC Franklin Gothic LT Semi-Bold"/>
              </a:rPr>
              <a:t>[INSERT ENTITY] VALUES, BELIEFS, AND APPROACHES</a:t>
            </a:r>
          </a:p>
        </p:txBody>
      </p:sp>
    </p:spTree>
    <p:extLst>
      <p:ext uri="{BB962C8B-B14F-4D97-AF65-F5344CB8AC3E}">
        <p14:creationId xmlns:p14="http://schemas.microsoft.com/office/powerpoint/2010/main" val="319352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6857</TotalTime>
  <Words>45</Words>
  <Application>Microsoft Office PowerPoint</Application>
  <PresentationFormat>Custom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Calibri</vt:lpstr>
      <vt:lpstr>Arial</vt:lpstr>
      <vt:lpstr>ITC Franklin Gothic LT Semi-Bold</vt:lpstr>
      <vt:lpstr>ITC Franklin Gothic LT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TOC Plug and Play</dc:title>
  <cp:lastModifiedBy>Kellie Benson</cp:lastModifiedBy>
  <cp:revision>4</cp:revision>
  <dcterms:created xsi:type="dcterms:W3CDTF">2006-08-16T00:00:00Z</dcterms:created>
  <dcterms:modified xsi:type="dcterms:W3CDTF">2023-07-19T19:44:34Z</dcterms:modified>
  <dc:identifier>DAFocPOGzHk</dc:identifier>
</cp:coreProperties>
</file>